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-2597" y="-86"/>
      </p:cViewPr>
      <p:guideLst>
        <p:guide orient="horz" pos="312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5A61BB-3720-4399-AA6E-1DC65CA4F88D}" type="datetimeFigureOut">
              <a:rPr lang="en-US" smtClean="0"/>
              <a:t>16-Dec-19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DC09E-C880-47A1-ABDA-A632E5A42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73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SITE 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0DC09E-C880-47A1-ABDA-A632E5A425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24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3077282"/>
            <a:ext cx="5829300" cy="21233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613400"/>
            <a:ext cx="4800600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96700"/>
            <a:ext cx="1543050" cy="845220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96700"/>
            <a:ext cx="4514850" cy="84522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6365523"/>
            <a:ext cx="5829300" cy="196744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4198586"/>
            <a:ext cx="5829300" cy="21669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311401"/>
            <a:ext cx="3028950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311401"/>
            <a:ext cx="3028950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217385"/>
            <a:ext cx="3030141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3141486"/>
            <a:ext cx="3030141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217385"/>
            <a:ext cx="3031331" cy="9241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3141486"/>
            <a:ext cx="3031331" cy="570741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94405"/>
            <a:ext cx="2256235" cy="167851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94406"/>
            <a:ext cx="3833813" cy="845449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072923"/>
            <a:ext cx="2256235" cy="67759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934200"/>
            <a:ext cx="4114800" cy="81862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85119"/>
            <a:ext cx="4114800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752822"/>
            <a:ext cx="4114800" cy="116257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96699"/>
            <a:ext cx="6172200" cy="165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311401"/>
            <a:ext cx="6172200" cy="653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16-Dec-19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9181395"/>
            <a:ext cx="2171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191108 Furnish Me\191108 Crematorium\Lumion\Sample Renders 5\Final as updated 191216\191216 SIT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594078" y="2270478"/>
            <a:ext cx="8985957" cy="505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 rot="5400000">
            <a:off x="156677" y="8645317"/>
            <a:ext cx="16098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SITE </a:t>
            </a:r>
            <a:r>
              <a:rPr lang="en-US" dirty="0" smtClean="0"/>
              <a:t>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581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191108 Furnish Me\191108 Crematorium\Lumion\Sample Renders 5\Final as updated 191216\191216 Admin View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56" y="5269468"/>
            <a:ext cx="6403623" cy="360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78057" y="9067800"/>
            <a:ext cx="15213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ENTRY VIEW 2</a:t>
            </a:r>
            <a:endParaRPr lang="en-US" dirty="0"/>
          </a:p>
        </p:txBody>
      </p:sp>
      <p:pic>
        <p:nvPicPr>
          <p:cNvPr id="8" name="Picture 3" descr="D:\191108 Furnish Me\191108 Crematorium\Lumion\Sample Renders 5\Final as updated 191216\1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14" y="898175"/>
            <a:ext cx="6318956" cy="355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279114" y="4664963"/>
            <a:ext cx="13302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ENTRY GATE</a:t>
            </a:r>
            <a:endParaRPr lang="en-US" dirty="0"/>
          </a:p>
        </p:txBody>
      </p:sp>
      <p:pic>
        <p:nvPicPr>
          <p:cNvPr id="1026" name="Picture 2" descr="D:\191108 Furnish Me\191108 Crematorium\Lumion\Sample Renders 5\Final as updated 191216\191216 ENTRY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56" y="900906"/>
            <a:ext cx="6314102" cy="3551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700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D:\191108 Furnish Me\191108 Crematorium\Lumion\Sample Renders 5\Final as updated 191216\191216 SHOP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181600"/>
            <a:ext cx="6380018" cy="358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304798" y="8933076"/>
            <a:ext cx="12650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SHOP VIEW</a:t>
            </a:r>
            <a:endParaRPr lang="en-US" dirty="0"/>
          </a:p>
        </p:txBody>
      </p:sp>
      <p:pic>
        <p:nvPicPr>
          <p:cNvPr id="8" name="Picture 3" descr="D:\191108 Furnish Me\191108 Crematorium\Lumion\Sample Renders 5\Final as updated 191216\191216 GAZEBO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4" y="762000"/>
            <a:ext cx="6403623" cy="360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214744" y="4574370"/>
            <a:ext cx="1066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GAZEBOS</a:t>
            </a:r>
            <a:endParaRPr lang="en-US" dirty="0"/>
          </a:p>
        </p:txBody>
      </p:sp>
      <p:pic>
        <p:nvPicPr>
          <p:cNvPr id="10" name="Picture 2" descr="D:\191108 Furnish Me\191108 Crematorium\Lumion\Sample Renders 5\Final as updated 191216\191216 SHOP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76" y="5181601"/>
            <a:ext cx="6380018" cy="358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7407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:\191108 Furnish Me\191108 Crematorium\Lumion\Scrap\Sample Renders 2\Final\ps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519" y="5257800"/>
            <a:ext cx="6243053" cy="3529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07280" y="8991600"/>
            <a:ext cx="14891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RITUAL PLACE</a:t>
            </a:r>
            <a:endParaRPr lang="en-US" dirty="0"/>
          </a:p>
        </p:txBody>
      </p:sp>
      <p:pic>
        <p:nvPicPr>
          <p:cNvPr id="6" name="Picture 3" descr="D:\191108 Furnish Me\191108 Crematorium\Lumion\Sample Renders 5\Final as updated 191216\191216 CREM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91" y="834043"/>
            <a:ext cx="6380018" cy="358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00891" y="4571046"/>
            <a:ext cx="2202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CREMATORIUM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986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17</Words>
  <Application>Microsoft Office PowerPoint</Application>
  <PresentationFormat>A4 Paper (210x297 mm)</PresentationFormat>
  <Paragraphs>9</Paragraphs>
  <Slides>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priyanshu jain</dc:creator>
  <cp:lastModifiedBy>priyanshu jain</cp:lastModifiedBy>
  <cp:revision>7</cp:revision>
  <dcterms:created xsi:type="dcterms:W3CDTF">2006-08-16T00:00:00Z</dcterms:created>
  <dcterms:modified xsi:type="dcterms:W3CDTF">2019-12-16T14:56:38Z</dcterms:modified>
</cp:coreProperties>
</file>

<file path=docProps/thumbnail.jpeg>
</file>